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f1ec1e9d0e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f1ec1e9d0e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004c46d856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004c46d856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004c46d856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004c46d856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f1ec1e9d0e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f1ec1e9d0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004c46d856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1004c46d856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004c46d856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1004c46d856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02948e32d8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02948e32d8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f1ec1e9d0e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f1ec1e9d0e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f1ec1e9d0e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f1ec1e9d0e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02948e32d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02948e32d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cb76b83dff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cb76b83dff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cb76b83dff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cb76b83dff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cb76b83dff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cb76b83dff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f1ec1e9d0e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f1ec1e9d0e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004c46d856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004c46d856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jpg"/><Relationship Id="rId4" Type="http://schemas.openxmlformats.org/officeDocument/2006/relationships/image" Target="../media/image11.jpg"/><Relationship Id="rId5" Type="http://schemas.openxmlformats.org/officeDocument/2006/relationships/image" Target="../media/image8.jpg"/><Relationship Id="rId6" Type="http://schemas.openxmlformats.org/officeDocument/2006/relationships/image" Target="../media/image1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jpg"/><Relationship Id="rId4" Type="http://schemas.openxmlformats.org/officeDocument/2006/relationships/image" Target="../media/image1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jpg"/><Relationship Id="rId4" Type="http://schemas.openxmlformats.org/officeDocument/2006/relationships/image" Target="../media/image1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jpg"/><Relationship Id="rId4" Type="http://schemas.openxmlformats.org/officeDocument/2006/relationships/image" Target="../media/image11.jpg"/><Relationship Id="rId5" Type="http://schemas.openxmlformats.org/officeDocument/2006/relationships/image" Target="../media/image8.jpg"/><Relationship Id="rId6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7750" y="152400"/>
            <a:ext cx="7249203" cy="4838702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0" y="1340550"/>
            <a:ext cx="7343700" cy="1169700"/>
          </a:xfrm>
          <a:prstGeom prst="rect">
            <a:avLst/>
          </a:prstGeom>
          <a:solidFill>
            <a:srgbClr val="CC4125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Elements of Art Spotlight: TEXTURE</a:t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With artwork by Master Shen-Long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/>
          <p:nvPr/>
        </p:nvSpPr>
        <p:spPr>
          <a:xfrm>
            <a:off x="4572000" y="1325925"/>
            <a:ext cx="35682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Many of Master Shen-Long’s artworks are wall-sized and are double sided. 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When you walk into the gallery space you are surrounded by different textures and colors. </a:t>
            </a:r>
            <a:endParaRPr sz="1800"/>
          </a:p>
        </p:txBody>
      </p:sp>
      <p:pic>
        <p:nvPicPr>
          <p:cNvPr id="124" name="Google Shape;12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675" y="90763"/>
            <a:ext cx="3544630" cy="4961976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2"/>
          <p:cNvSpPr txBox="1"/>
          <p:nvPr/>
        </p:nvSpPr>
        <p:spPr>
          <a:xfrm>
            <a:off x="4572000" y="4615375"/>
            <a:ext cx="1974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Photo by Jessica Harrington, 2021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238" y="79937"/>
            <a:ext cx="7078676" cy="472487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3"/>
          <p:cNvSpPr txBox="1"/>
          <p:nvPr/>
        </p:nvSpPr>
        <p:spPr>
          <a:xfrm>
            <a:off x="6136450" y="4804800"/>
            <a:ext cx="1974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Photo by Jessica Harrington, 2021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088" y="152413"/>
            <a:ext cx="3624602" cy="2419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14325" y="152438"/>
            <a:ext cx="3624602" cy="241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5363" y="2684650"/>
            <a:ext cx="3479327" cy="232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14326" y="2684650"/>
            <a:ext cx="2903700" cy="2322401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4"/>
          <p:cNvSpPr txBox="1"/>
          <p:nvPr/>
        </p:nvSpPr>
        <p:spPr>
          <a:xfrm>
            <a:off x="7016500" y="2753900"/>
            <a:ext cx="18798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What different textures do you see?</a:t>
            </a:r>
            <a:endParaRPr sz="1900"/>
          </a:p>
        </p:txBody>
      </p:sp>
      <p:sp>
        <p:nvSpPr>
          <p:cNvPr id="141" name="Google Shape;141;p24"/>
          <p:cNvSpPr txBox="1"/>
          <p:nvPr/>
        </p:nvSpPr>
        <p:spPr>
          <a:xfrm>
            <a:off x="6848300" y="4514450"/>
            <a:ext cx="1879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Photos by Jessica Harrington, 2021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229739" cy="4838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34539" y="152400"/>
            <a:ext cx="3229739" cy="4838702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5"/>
          <p:cNvSpPr txBox="1"/>
          <p:nvPr/>
        </p:nvSpPr>
        <p:spPr>
          <a:xfrm>
            <a:off x="6852375" y="4652400"/>
            <a:ext cx="2070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Photos by Jessica Harrington, 2021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850" y="152400"/>
            <a:ext cx="3870017" cy="4838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16542" y="152400"/>
            <a:ext cx="4685635" cy="312757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6"/>
          <p:cNvSpPr txBox="1"/>
          <p:nvPr/>
        </p:nvSpPr>
        <p:spPr>
          <a:xfrm>
            <a:off x="4116550" y="4516975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Photos by Jessica Harrington, 2021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049853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7"/>
          <p:cNvSpPr txBox="1"/>
          <p:nvPr/>
        </p:nvSpPr>
        <p:spPr>
          <a:xfrm>
            <a:off x="6202250" y="4652400"/>
            <a:ext cx="2631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Photo by Jessica Harrington, 2021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8"/>
          <p:cNvSpPr txBox="1"/>
          <p:nvPr/>
        </p:nvSpPr>
        <p:spPr>
          <a:xfrm>
            <a:off x="1151100" y="1019950"/>
            <a:ext cx="7343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8"/>
          <p:cNvSpPr txBox="1"/>
          <p:nvPr/>
        </p:nvSpPr>
        <p:spPr>
          <a:xfrm>
            <a:off x="3249275" y="14871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8"/>
          <p:cNvSpPr txBox="1"/>
          <p:nvPr/>
        </p:nvSpPr>
        <p:spPr>
          <a:xfrm>
            <a:off x="155175" y="695275"/>
            <a:ext cx="4086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28"/>
          <p:cNvSpPr txBox="1"/>
          <p:nvPr/>
        </p:nvSpPr>
        <p:spPr>
          <a:xfrm>
            <a:off x="155175" y="2263300"/>
            <a:ext cx="42993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Visit the museum to see the exhibition </a:t>
            </a:r>
            <a:r>
              <a:rPr i="1" lang="en"/>
              <a:t>Universe of the Mind: Master Shen-Long</a:t>
            </a:r>
            <a:r>
              <a:rPr lang="en"/>
              <a:t> on view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</a:t>
            </a:r>
            <a:r>
              <a:rPr lang="en"/>
              <a:t>rom July 20, 2021-January 22, 2022.</a:t>
            </a:r>
            <a:endParaRPr/>
          </a:p>
        </p:txBody>
      </p:sp>
      <p:pic>
        <p:nvPicPr>
          <p:cNvPr id="170" name="Google Shape;17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4225" y="454048"/>
            <a:ext cx="4299300" cy="307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349700" y="539125"/>
            <a:ext cx="7343700" cy="35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/>
              <a:t>What is texture? </a:t>
            </a:r>
            <a:endParaRPr b="1"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Texture is how a surface looks or feels.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What do you think this surface feels like? 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9275" y="917950"/>
            <a:ext cx="3519450" cy="351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/>
        </p:nvSpPr>
        <p:spPr>
          <a:xfrm>
            <a:off x="174850" y="1136525"/>
            <a:ext cx="7343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9275" y="917950"/>
            <a:ext cx="3519450" cy="351945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/>
          <p:nvPr/>
        </p:nvSpPr>
        <p:spPr>
          <a:xfrm>
            <a:off x="378850" y="1019950"/>
            <a:ext cx="4458600" cy="18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/>
              <a:t>This surface is bumpy! </a:t>
            </a:r>
            <a:endParaRPr b="1"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Even though you can’t touch it, you can tell just by how the surface looks that it would feel bumpy. </a:t>
            </a:r>
            <a:endParaRPr sz="2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/>
        </p:nvSpPr>
        <p:spPr>
          <a:xfrm>
            <a:off x="886800" y="3720425"/>
            <a:ext cx="11067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Smooth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Rough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Furry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Glossy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6"/>
          <p:cNvSpPr txBox="1"/>
          <p:nvPr/>
        </p:nvSpPr>
        <p:spPr>
          <a:xfrm>
            <a:off x="4459625" y="3322875"/>
            <a:ext cx="11952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6"/>
          <p:cNvSpPr txBox="1"/>
          <p:nvPr/>
        </p:nvSpPr>
        <p:spPr>
          <a:xfrm>
            <a:off x="0" y="2371650"/>
            <a:ext cx="1544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 </a:t>
            </a:r>
            <a:endParaRPr/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64310" y="1089678"/>
            <a:ext cx="2101501" cy="2101501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 txBox="1"/>
          <p:nvPr/>
        </p:nvSpPr>
        <p:spPr>
          <a:xfrm>
            <a:off x="407975" y="284625"/>
            <a:ext cx="45972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/>
              <a:t>How would you describe these textures?</a:t>
            </a:r>
            <a:r>
              <a:rPr b="1" lang="en" sz="2900"/>
              <a:t> </a:t>
            </a:r>
            <a:endParaRPr b="1" sz="2900"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69050" y="211775"/>
            <a:ext cx="2237226" cy="2237226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 txBox="1"/>
          <p:nvPr/>
        </p:nvSpPr>
        <p:spPr>
          <a:xfrm>
            <a:off x="559700" y="3227825"/>
            <a:ext cx="3395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Possible texture words:</a:t>
            </a:r>
            <a:r>
              <a:rPr b="1" lang="en" sz="2000"/>
              <a:t> </a:t>
            </a:r>
            <a:endParaRPr b="1" sz="2000"/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41275" y="2806113"/>
            <a:ext cx="2237226" cy="2237226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6"/>
          <p:cNvSpPr txBox="1"/>
          <p:nvPr/>
        </p:nvSpPr>
        <p:spPr>
          <a:xfrm>
            <a:off x="2405025" y="3720425"/>
            <a:ext cx="18447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Scratchy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Silky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Pointy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Soft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/>
        </p:nvSpPr>
        <p:spPr>
          <a:xfrm>
            <a:off x="247725" y="801400"/>
            <a:ext cx="7343700" cy="40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/>
              <a:t>Does art have texture? </a:t>
            </a:r>
            <a:endParaRPr b="1"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Yes! Texture is one of the seven elements of art. 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Artist create texture using different types of tools such as paintbrushes, stamps, chisels, or pencils. 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Artist also create different textures by using techniques like painting several layers on top of each other or by making thin or bold marks. 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773514" cy="4838697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8"/>
          <p:cNvSpPr txBox="1"/>
          <p:nvPr/>
        </p:nvSpPr>
        <p:spPr>
          <a:xfrm>
            <a:off x="6925925" y="4458675"/>
            <a:ext cx="2062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Photo by Jessica Harrington, 2021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8"/>
          <p:cNvSpPr txBox="1"/>
          <p:nvPr/>
        </p:nvSpPr>
        <p:spPr>
          <a:xfrm>
            <a:off x="7010225" y="2048400"/>
            <a:ext cx="18942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The artist Master Shen-Long creates many textures in his artwork! </a:t>
            </a:r>
            <a:endParaRPr sz="2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/>
        </p:nvSpPr>
        <p:spPr>
          <a:xfrm>
            <a:off x="6396575" y="1515125"/>
            <a:ext cx="24189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Master Shen-Long was trained in the classical Chinese literati tradition which includes painting, poetry, calligraphy, and seal carving. 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850" y="309350"/>
            <a:ext cx="6033078" cy="4524801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9"/>
          <p:cNvSpPr txBox="1"/>
          <p:nvPr/>
        </p:nvSpPr>
        <p:spPr>
          <a:xfrm>
            <a:off x="3900925" y="4772525"/>
            <a:ext cx="2660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Image from mastershenlong.com</a:t>
            </a:r>
            <a:endParaRPr sz="1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6200" y="120125"/>
            <a:ext cx="3624602" cy="241935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0"/>
          <p:cNvSpPr txBox="1"/>
          <p:nvPr/>
        </p:nvSpPr>
        <p:spPr>
          <a:xfrm>
            <a:off x="721100" y="4196425"/>
            <a:ext cx="1806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Example of brush and ink </a:t>
            </a:r>
            <a:endParaRPr sz="1100"/>
          </a:p>
        </p:txBody>
      </p:sp>
      <p:sp>
        <p:nvSpPr>
          <p:cNvPr id="107" name="Google Shape;107;p20"/>
          <p:cNvSpPr txBox="1"/>
          <p:nvPr/>
        </p:nvSpPr>
        <p:spPr>
          <a:xfrm>
            <a:off x="23900" y="2669738"/>
            <a:ext cx="25038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Master Shen-Long creates textures using </a:t>
            </a:r>
            <a:r>
              <a:rPr lang="en"/>
              <a:t>different ink marks and brushstrokes.</a:t>
            </a:r>
            <a:r>
              <a:rPr lang="en"/>
              <a:t> </a:t>
            </a:r>
            <a:endParaRPr/>
          </a:p>
        </p:txBody>
      </p:sp>
      <p:pic>
        <p:nvPicPr>
          <p:cNvPr id="108" name="Google Shape;10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09925" y="152425"/>
            <a:ext cx="3624602" cy="241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69175" y="2669738"/>
            <a:ext cx="3329874" cy="2222626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0"/>
          <p:cNvSpPr txBox="1"/>
          <p:nvPr/>
        </p:nvSpPr>
        <p:spPr>
          <a:xfrm>
            <a:off x="2389625" y="4757975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Artwork p</a:t>
            </a: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hotos by Jessica Harrington, 2021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" name="Google Shape;111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80100" y="2735590"/>
            <a:ext cx="2736674" cy="18262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/>
          <p:nvPr/>
        </p:nvSpPr>
        <p:spPr>
          <a:xfrm>
            <a:off x="7209300" y="1302600"/>
            <a:ext cx="17130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Before we zoom in and look at more textures, let’s look at how large Master Shen-Long’s artworks are: </a:t>
            </a:r>
            <a:endParaRPr sz="1800"/>
          </a:p>
        </p:txBody>
      </p:sp>
      <p:pic>
        <p:nvPicPr>
          <p:cNvPr id="117" name="Google Shape;11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275" y="93425"/>
            <a:ext cx="6775424" cy="4840076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1"/>
          <p:cNvSpPr txBox="1"/>
          <p:nvPr/>
        </p:nvSpPr>
        <p:spPr>
          <a:xfrm>
            <a:off x="7311300" y="4327525"/>
            <a:ext cx="1611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Artwork photos by Jessica Harrington, 2021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